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0+HQjIYWlpKFD3SJreSMQx6Z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2667000" y="107809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East Elementary School</a:t>
            </a:r>
            <a:b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48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Title I Annual Meeting</a:t>
            </a:r>
            <a:endParaRPr sz="480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2648465" y="297492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B933"/>
              </a:buClr>
              <a:buSzPts val="2400"/>
              <a:buNone/>
            </a:pPr>
            <a:r>
              <a:rPr lang="en-US" sz="2400" b="1" dirty="0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October 4</a:t>
            </a:r>
            <a:r>
              <a:rPr lang="en-US" sz="2400" b="1" baseline="30000" dirty="0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US" sz="2400" b="1" dirty="0">
                <a:solidFill>
                  <a:srgbClr val="E2B933"/>
                </a:solidFill>
                <a:latin typeface="Lato"/>
                <a:ea typeface="Lato"/>
                <a:cs typeface="Lato"/>
                <a:sym typeface="Lato"/>
              </a:rPr>
              <a:t>, 2023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603867" y="287121"/>
            <a:ext cx="11009656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6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850895" y="13795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Improvement Plan/NCStar Plan includes: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 Comprehensive Needs Assessment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Goals and Strategies to Address Academic Needs of Students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Professional Development for School Staff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Coordination of Resources and a Comprehensive Budget</a:t>
            </a:r>
            <a:endParaRPr/>
          </a:p>
          <a:p>
            <a:pPr marL="137160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School’s Parent and Family Engagement Goals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development of this plan.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850895" y="1293541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000" b="1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Parent and Family Engagement </a:t>
            </a: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Policy that is jointly developed with parents and families.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school Parent and Family Engagement Policy outlines how the school will implement the parental engagement requirements of the Every Student Succeeds Act (ESSA).  Components include: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parents can be involved in decision-making activities.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information on instruction and assessment will be provided to parents.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the school will build parents’ and families’ capacities for supporting their children’s learning at home.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parental involvement funds are being used.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involved in the annual review and improvement of the Parent and Family Engagement Policy.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54665" y="275970"/>
            <a:ext cx="11508059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Our School will Engage </a:t>
            </a:r>
            <a:endParaRPr sz="400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Parents and Families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Communicate regularly via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ConnectEd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messages, newsletters, email, and social media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Host school-sponsored events that embrace the cultural backgrounds of our stakeholders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Conduct a Health Science Academy Night </a:t>
            </a: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</a:rPr>
              <a:t>during the 2023-2024 school year</a:t>
            </a:r>
            <a:endParaRPr lang="en-US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25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850895" y="1338146"/>
            <a:ext cx="10515600" cy="480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Every Title I School must have a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School-Parent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 b="1">
                <a:latin typeface="Lato Black"/>
                <a:ea typeface="Lato Black"/>
                <a:cs typeface="Lato Black"/>
                <a:sym typeface="Lato Black"/>
              </a:rPr>
              <a:t>Compact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that is jointly developed with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 is a commitment or contract between the school, teacher, parent, and student to share in the responsibility for academic achievement.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compacts must be distributed to all parents and families.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Parents and families at Title I schools have the right to be engaged in the annual review and improvement of the School-Parent Compact.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 sz="4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850895" y="1136235"/>
            <a:ext cx="10515600" cy="4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have the right to request…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qualifications of your child’s teachers.  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•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information about any state or local policy regarding student participation in any assessments mandated by the state or local district.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sz="2600" b="1" i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Right to Know</a:t>
            </a:r>
            <a:r>
              <a:rPr lang="en-US" sz="26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26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notification</a:t>
            </a: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 is distributed to all students at the beginning of the school year and is posted on our school’s website.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600">
                <a:latin typeface="Lato Black"/>
                <a:ea typeface="Lato Black"/>
                <a:cs typeface="Lato Black"/>
                <a:sym typeface="Lato Black"/>
              </a:rPr>
              <a:t>You, as a Title I parent/family, will be notified if your child is instructed for four or more consecutive weeks by a teacher who does not meet the North Carolina state licensure requirements for the grade level or subject area that he/she is teaching.</a:t>
            </a:r>
            <a:endParaRPr sz="2600"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927409" y="1714113"/>
            <a:ext cx="7458307" cy="321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8800"/>
              <a:buNone/>
            </a:pPr>
            <a:r>
              <a:rPr lang="en-US" sz="88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Questions &amp; Answers</a:t>
            </a:r>
            <a:endParaRPr sz="18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3470324" y="536697"/>
            <a:ext cx="7805854" cy="12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 ExtraBold"/>
              <a:buNone/>
            </a:pP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Title I Department Staff </a:t>
            </a:r>
            <a:b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3900">
                <a:solidFill>
                  <a:srgbClr val="385623"/>
                </a:solidFill>
                <a:latin typeface="Lato Black"/>
                <a:ea typeface="Lato Black"/>
                <a:cs typeface="Lato Black"/>
                <a:sym typeface="Lato Black"/>
              </a:rPr>
              <a:t>Contact Information</a:t>
            </a:r>
            <a:endParaRPr sz="3900">
              <a:solidFill>
                <a:srgbClr val="38562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3253951" y="1992893"/>
            <a:ext cx="8238600" cy="44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Federal Programs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Elenia Daniels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elenia.daniels@ucps.k12.nc.us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 Pipkin 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paulette.richardsonpipkin@ucps.k12.nc.us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I Specialist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 b="1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Lori Spruiell</a:t>
            </a:r>
            <a:endParaRPr sz="2400" b="1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100"/>
              <a:buNone/>
            </a:pPr>
            <a:r>
              <a:rPr lang="en-US" sz="24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400" u="sng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ori.spruiell@ucps.k12.nc.us</a:t>
            </a:r>
            <a:endParaRPr sz="2400">
              <a:solidFill>
                <a:srgbClr val="3856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Federal Requirements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850895" y="143533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</a:t>
            </a:r>
            <a:r>
              <a:rPr lang="en-US" i="1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Every Student Succeeds Act (ESSA) </a:t>
            </a: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requires that each Title I school hold an Annual Meeting for the purpose of…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Informing you of your school’s participation in Title I. 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the requirements of Title I.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Explaining your rights as parents to be engaged in the school community.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Meeting Overview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838200" y="1013100"/>
            <a:ext cx="10515600" cy="52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Your Rights as Parents and Families</a:t>
            </a:r>
            <a:endParaRPr sz="22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Planning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Your “Right to Know”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is Title I?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850895" y="14464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is the nation’s oldest and largest federally funded educational program.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provides supplemental funds to schools to help students meet their educational goals.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does it mean to be a Title I school?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850895" y="1479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means receiving federal funding to </a:t>
            </a:r>
            <a:r>
              <a:rPr lang="en-US" sz="2600" u="sng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supplement</a:t>
            </a: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 the school’s existing programs.  This funding is used for…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Identifying students experiencing academic difficulties and providing timely assistance to help them meet the State’s challenging content standards.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Purchasing supplemental programs, materials, and/or supplies.  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Conducting parent and family engagement meetings, trainings, and activities.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1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Being a Title I school also means encouraging parental engagement and advocating for parents’ rights.   </a:t>
            </a:r>
            <a:endParaRPr sz="26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Proud Points from 2022-2023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Met EOG growth in Literacy, Math, and Science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DLI program promoted first class of 5</a:t>
            </a:r>
            <a:r>
              <a:rPr lang="en-US" sz="2500" b="1" i="0" u="none" strike="noStrike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</a:t>
            </a: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grade students to middle school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Teachers transitioned to full implementation of the Science of Reading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Hosted a Health Science Academy Night in April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Implemented Read with U for 1st and 2nd grade students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Collaborated with the Charlotte Hornets, Delta Sigma Theta, Alpha Kappa Alpha, and Sigma Gamma Rho sororities for Read Across America Day in April.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Implemented a school-wide PBIS program using Class Dojo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Launched the Health Science Academy Ambassadors program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K-5 students participated in the Superintendent’s Advisory Council</a:t>
            </a:r>
          </a:p>
          <a:p>
            <a:pPr marL="368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Our School’s Goals for 2023-2024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Increase literacy, math, and science proficiency through intensive focus on Tier 1 instruction and increased engagement strategies.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ncrease on-time arrival and attendance by educating stakeholders on the importance of consistent school attendance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Lato" panose="020F0502020204030203" pitchFamily="34" charset="0"/>
              </a:rPr>
              <a:t>Decrease off-task and disruptive student behavior by increasing focus on SOAR expectations.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Integrate the Health Science Academy philosophy school-wide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Increase PTO membership and parental involvement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68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850895" y="309423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40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How Title I Funds are Used at Our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850895" y="1334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To decrease 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class size school-wide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To support 3</a:t>
            </a:r>
            <a:r>
              <a:rPr lang="en-US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rd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-5</a:t>
            </a:r>
            <a:r>
              <a:rPr lang="en-US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 classroom teachers with math tutoring during the school day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To equip East Elementary staff with the most effective 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academic and engagement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strategies to meet the needs of our learners.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To increase 3</a:t>
            </a:r>
            <a:r>
              <a:rPr lang="en-US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rd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-5</a:t>
            </a:r>
            <a:r>
              <a:rPr lang="en-US" b="1" baseline="30000" dirty="0">
                <a:solidFill>
                  <a:srgbClr val="000000"/>
                </a:solidFill>
                <a:latin typeface="Lato" panose="020F0502020204030203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 grade math proficiency by hosting afterschool tutoring sessions.</a:t>
            </a:r>
            <a:endParaRPr lang="en-US" b="1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68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600" dirty="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850895" y="231364"/>
            <a:ext cx="10515600" cy="4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None/>
            </a:pPr>
            <a:r>
              <a:rPr lang="en-US" sz="34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Your Rights as Parents &amp; Families of a Title I School</a:t>
            </a:r>
            <a:endParaRPr sz="40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850895" y="13461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 have a right to be involved in the following: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Development of the…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 Improvement Plan/NCStar Plan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Parent and Family Engagement Policy</a:t>
            </a:r>
            <a:endParaRPr/>
          </a:p>
          <a:p>
            <a:pPr marL="142240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School-Parent Compact</a:t>
            </a:r>
            <a:endParaRPr/>
          </a:p>
          <a:p>
            <a:pPr marL="482600" lvl="1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10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2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Title I funding allocations for parent and family engagement.</a:t>
            </a:r>
            <a:endParaRPr/>
          </a:p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1042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Noto Sans Symbols</vt:lpstr>
      <vt:lpstr>Lato Black</vt:lpstr>
      <vt:lpstr>Arial</vt:lpstr>
      <vt:lpstr>Open Sans ExtraBold</vt:lpstr>
      <vt:lpstr>Lato</vt:lpstr>
      <vt:lpstr>Century Gothic</vt:lpstr>
      <vt:lpstr>1_Office Theme</vt:lpstr>
      <vt:lpstr>Office Theme</vt:lpstr>
      <vt:lpstr>East Elementary School Title I Annual Meeting</vt:lpstr>
      <vt:lpstr>Federal Requirements</vt:lpstr>
      <vt:lpstr>Meeting Overview</vt:lpstr>
      <vt:lpstr>What is Title I?</vt:lpstr>
      <vt:lpstr>What does it mean to be a Title I school?</vt:lpstr>
      <vt:lpstr>Our School’s Proud Points from 2022-2023</vt:lpstr>
      <vt:lpstr>Our School’s Goals for 2023-2024</vt:lpstr>
      <vt:lpstr>How Title I Funds are Used at Our School</vt:lpstr>
      <vt:lpstr>Your Rights as Parents &amp; Families of a Title I School</vt:lpstr>
      <vt:lpstr>School Improvement Plan/NCStar Plan</vt:lpstr>
      <vt:lpstr>Parent and Family Engagement Policy</vt:lpstr>
      <vt:lpstr>How Our School will Engage  Parents and Families</vt:lpstr>
      <vt:lpstr>School-Parent Compact</vt:lpstr>
      <vt:lpstr>Your “Right to Know”</vt:lpstr>
      <vt:lpstr>PowerPoint Presentation</vt:lpstr>
      <vt:lpstr>Title I Department Staff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Elementary School Title I Annual Meeting</dc:title>
  <dc:creator>Paulette Richardson Pipkin</dc:creator>
  <cp:lastModifiedBy>CHRISTINE MILLER</cp:lastModifiedBy>
  <cp:revision>4</cp:revision>
  <dcterms:modified xsi:type="dcterms:W3CDTF">2023-10-02T20:11:32Z</dcterms:modified>
</cp:coreProperties>
</file>